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51" r:id="rId2"/>
    <p:sldId id="836" r:id="rId3"/>
    <p:sldId id="837" r:id="rId4"/>
    <p:sldId id="838" r:id="rId5"/>
    <p:sldId id="839" r:id="rId6"/>
    <p:sldId id="840" r:id="rId7"/>
    <p:sldId id="841" r:id="rId8"/>
    <p:sldId id="842" r:id="rId9"/>
    <p:sldId id="843" r:id="rId10"/>
    <p:sldId id="844" r:id="rId11"/>
    <p:sldId id="845" r:id="rId12"/>
    <p:sldId id="846" r:id="rId13"/>
    <p:sldId id="847" r:id="rId14"/>
    <p:sldId id="848" r:id="rId15"/>
    <p:sldId id="849" r:id="rId16"/>
    <p:sldId id="85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ACC1-7771-4305-97BE-C77406F8E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29296-9B4A-4FD2-8461-BE2C497B3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CE707-64BA-4B97-B922-F18A8B59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85E68-8F59-451D-A36A-E2D26A8B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E6564-9BEC-4D9F-92DB-991DB6C7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33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EE8A-7014-4E05-8A6D-21D595E5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42278-AC56-43E0-BAE4-1F5A01479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EE04A-48A3-462B-A483-ED84181F4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F3343-70FE-4DF6-A477-6A45D7AF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29912-9AE7-41DA-AB80-2ADE37A1A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712EE-9C79-4DE8-ADC2-20D37177E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9CC2C-64A5-47A8-9A2E-D422A485F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E9E10-7AF7-4CE1-AC97-075DEE9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01588-DD07-4268-804C-045F5A86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93E46-0BF2-4F18-8B59-635C81567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42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05F1-3F47-47C0-9BE5-4DD947921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3A1CF-4E56-4CCA-B550-5139831B3D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0903A-EA53-42A8-B38A-494D04BF1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C50C8-1F8C-4DF5-8E47-CEA1A329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6E71B-F73D-4037-A758-BA1264DB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6E68E-3713-4D1F-BA65-12383BC35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6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88F1-55FD-4ACD-8BD5-8C09412B2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5ED98-2E9C-4D97-B024-866BAB323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BB515-5CB8-4481-8F00-991ADC877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CEF82E-28BB-43CA-9AA6-E9531B52B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BB41A-83F9-48AF-A7CD-D1AA70052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7B475C-C2E5-4CCE-9582-486F9213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E85F71-6CCB-4E02-98FE-DCCC4902A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79613-C3F7-4452-ACB5-00A03453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0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179C1-DEEF-4265-98A0-D80B6235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6F31B-3758-4C79-9B0F-09559CD8A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06B40-0D05-4C83-AAB8-1294B0B29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C5F72-6E33-47AE-8171-33C81ADB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0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DDFEE8-4180-47FE-B132-7721E87A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316C7E-95E5-4277-B3A8-17160822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23DC5-174A-43D7-A3D9-C73C65493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0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7D41-D12F-41DD-AD36-0090610A8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63868-EBD6-4EBF-BFEB-F08E81580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BC5AA-3B31-4470-9861-7795C7811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9C3FAF-A029-4C52-9B8C-DDD0C2A43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98D14-4479-4192-BDAE-C4D89B8E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AEA5F-3497-4DB8-B260-7BBACE3CB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9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ADE44-A4C2-4BE6-A89B-E10795C0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DE161-026A-4FFB-B26B-87A5E4D1BD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22551-BD75-46A5-9C6E-3928D8E4B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BB668-3535-40A6-8A85-3AB7E982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2DE42-1462-4B89-A319-D9B8E366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C69D6-6E59-4729-9D82-CFCC142E1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53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82A8-FC24-4EC8-B12E-FA763C54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AED4C-0C36-4758-9462-8FFF82EF2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5109A-C9A8-49BB-9EFF-4CC933B1C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FAAE8-2DB7-4233-80A9-EC32C1D49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CCB37-9F6F-4ACD-8EC9-D85F67D5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03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EAE2C-A035-46D4-89BC-FBF1B62A5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A5ACB-0154-4BBB-B566-749D0DE60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F0010-B590-4742-8CEA-8D437B026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7FE94-A25A-4FCD-8DF3-2DF1CBB8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04A25-5101-4E84-8349-C3925B9F3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9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941535-909A-49C4-9F04-A138597A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37E6D-38F4-4FE7-99AC-1536F9523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C5A6-359A-419D-879A-F754AD419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D2985-0E0E-4266-A9C1-44C12CF6120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2725D-0E4D-4481-8DE2-53C83330B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8D98A-2C3E-44A7-83F5-9E28FA94D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C0B1C-581C-4D55-877B-DD6575355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imilar Images, Stock Photos &amp;amp;amp; Vectors of Map of North and South America -  103581128 | Shutterstock">
            <a:extLst>
              <a:ext uri="{FF2B5EF4-FFF2-40B4-BE49-F238E27FC236}">
                <a16:creationId xmlns:a16="http://schemas.microsoft.com/office/drawing/2014/main" id="{ADD62541-4EB7-4DDA-9651-7F87D5240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3926" r="-481" b="10855"/>
          <a:stretch/>
        </p:blipFill>
        <p:spPr bwMode="auto">
          <a:xfrm>
            <a:off x="2063006" y="0"/>
            <a:ext cx="7081546" cy="684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073A19B-E224-488E-9BAC-058576407521}"/>
              </a:ext>
            </a:extLst>
          </p:cNvPr>
          <p:cNvSpPr txBox="1"/>
          <p:nvPr/>
        </p:nvSpPr>
        <p:spPr>
          <a:xfrm>
            <a:off x="3440995" y="3348091"/>
            <a:ext cx="75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EC0924-2CDE-48B6-822C-28415535FD3C}"/>
              </a:ext>
            </a:extLst>
          </p:cNvPr>
          <p:cNvSpPr txBox="1"/>
          <p:nvPr/>
        </p:nvSpPr>
        <p:spPr>
          <a:xfrm>
            <a:off x="8210703" y="3447997"/>
            <a:ext cx="75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45F2E9-CDFB-4776-ADBD-9CFD9C91FA49}"/>
              </a:ext>
            </a:extLst>
          </p:cNvPr>
          <p:cNvSpPr txBox="1"/>
          <p:nvPr/>
        </p:nvSpPr>
        <p:spPr>
          <a:xfrm>
            <a:off x="4431769" y="3786246"/>
            <a:ext cx="32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E2DC9E5-9364-47FC-8669-6F8ADCB7B18A}"/>
              </a:ext>
            </a:extLst>
          </p:cNvPr>
          <p:cNvSpPr txBox="1"/>
          <p:nvPr/>
        </p:nvSpPr>
        <p:spPr>
          <a:xfrm>
            <a:off x="7032424" y="3447505"/>
            <a:ext cx="3508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6C2C5EC-BBC7-4C0A-BC8B-7D4949A157DA}"/>
              </a:ext>
            </a:extLst>
          </p:cNvPr>
          <p:cNvSpPr txBox="1"/>
          <p:nvPr/>
        </p:nvSpPr>
        <p:spPr>
          <a:xfrm>
            <a:off x="5090334" y="1768771"/>
            <a:ext cx="3429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D74A82-5336-4930-B8E1-16BF752E6C2F}"/>
              </a:ext>
            </a:extLst>
          </p:cNvPr>
          <p:cNvSpPr txBox="1"/>
          <p:nvPr/>
        </p:nvSpPr>
        <p:spPr>
          <a:xfrm>
            <a:off x="6526991" y="5057641"/>
            <a:ext cx="3416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C8FFDA9-FF69-4180-A305-C09FA7306590}"/>
              </a:ext>
            </a:extLst>
          </p:cNvPr>
          <p:cNvSpPr txBox="1"/>
          <p:nvPr/>
        </p:nvSpPr>
        <p:spPr>
          <a:xfrm>
            <a:off x="4948506" y="3314075"/>
            <a:ext cx="3081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E1878149-6AA8-4E3C-9457-C0A867B89F61}"/>
              </a:ext>
            </a:extLst>
          </p:cNvPr>
          <p:cNvSpPr/>
          <p:nvPr/>
        </p:nvSpPr>
        <p:spPr>
          <a:xfrm>
            <a:off x="4678635" y="2432970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B15C9CCD-E0A1-48D4-B723-6211660168AC}"/>
              </a:ext>
            </a:extLst>
          </p:cNvPr>
          <p:cNvSpPr/>
          <p:nvPr/>
        </p:nvSpPr>
        <p:spPr>
          <a:xfrm>
            <a:off x="4697303" y="2691647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E87EAE6E-4E39-4B02-8A1C-575E5EA220A7}"/>
              </a:ext>
            </a:extLst>
          </p:cNvPr>
          <p:cNvSpPr/>
          <p:nvPr/>
        </p:nvSpPr>
        <p:spPr>
          <a:xfrm>
            <a:off x="4849716" y="2837680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403CB066-263D-4D14-93C5-51968F081807}"/>
              </a:ext>
            </a:extLst>
          </p:cNvPr>
          <p:cNvSpPr/>
          <p:nvPr/>
        </p:nvSpPr>
        <p:spPr>
          <a:xfrm>
            <a:off x="6099887" y="5201686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35B8784B-D0A3-4D39-AB8B-196942E4B8AD}"/>
              </a:ext>
            </a:extLst>
          </p:cNvPr>
          <p:cNvSpPr/>
          <p:nvPr/>
        </p:nvSpPr>
        <p:spPr>
          <a:xfrm>
            <a:off x="5918629" y="4283176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F1786342-DF3C-4612-A435-2B7618E9B658}"/>
              </a:ext>
            </a:extLst>
          </p:cNvPr>
          <p:cNvSpPr/>
          <p:nvPr/>
        </p:nvSpPr>
        <p:spPr>
          <a:xfrm>
            <a:off x="6099887" y="4964636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CB13CD66-A129-49B3-8250-1A07B06B91CC}"/>
              </a:ext>
            </a:extLst>
          </p:cNvPr>
          <p:cNvSpPr/>
          <p:nvPr/>
        </p:nvSpPr>
        <p:spPr>
          <a:xfrm>
            <a:off x="6099887" y="4727586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3D3BFE9C-6132-4264-8865-1C12887A4D06}"/>
              </a:ext>
            </a:extLst>
          </p:cNvPr>
          <p:cNvSpPr/>
          <p:nvPr/>
        </p:nvSpPr>
        <p:spPr>
          <a:xfrm>
            <a:off x="5951528" y="4548014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43ABE5C8-C98A-4B7D-8B6F-DBD6D6A16FB3}"/>
              </a:ext>
            </a:extLst>
          </p:cNvPr>
          <p:cNvSpPr/>
          <p:nvPr/>
        </p:nvSpPr>
        <p:spPr>
          <a:xfrm>
            <a:off x="4953245" y="3048997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48308965-B8D6-4F0B-842C-63E2D485D15A}"/>
              </a:ext>
            </a:extLst>
          </p:cNvPr>
          <p:cNvSpPr/>
          <p:nvPr/>
        </p:nvSpPr>
        <p:spPr>
          <a:xfrm>
            <a:off x="5923140" y="2599891"/>
            <a:ext cx="144194" cy="146033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3625F9B3-E6C8-4E85-8940-11D9DF957558}"/>
              </a:ext>
            </a:extLst>
          </p:cNvPr>
          <p:cNvSpPr/>
          <p:nvPr/>
        </p:nvSpPr>
        <p:spPr>
          <a:xfrm>
            <a:off x="5857668" y="2745400"/>
            <a:ext cx="144194" cy="146033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0818A1AB-B9A4-412D-87E7-3B7B3E9E650E}"/>
              </a:ext>
            </a:extLst>
          </p:cNvPr>
          <p:cNvSpPr/>
          <p:nvPr/>
        </p:nvSpPr>
        <p:spPr>
          <a:xfrm>
            <a:off x="5759145" y="2866244"/>
            <a:ext cx="144194" cy="146033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C178422-230A-4779-B960-CE56C630659F}"/>
              </a:ext>
            </a:extLst>
          </p:cNvPr>
          <p:cNvSpPr/>
          <p:nvPr/>
        </p:nvSpPr>
        <p:spPr>
          <a:xfrm>
            <a:off x="5528966" y="2396316"/>
            <a:ext cx="149626" cy="893135"/>
          </a:xfrm>
          <a:custGeom>
            <a:avLst/>
            <a:gdLst>
              <a:gd name="connsiteX0" fmla="*/ 22035 w 149626"/>
              <a:gd name="connsiteY0" fmla="*/ 0 h 893135"/>
              <a:gd name="connsiteX1" fmla="*/ 43301 w 149626"/>
              <a:gd name="connsiteY1" fmla="*/ 382772 h 893135"/>
              <a:gd name="connsiteX2" fmla="*/ 75198 w 149626"/>
              <a:gd name="connsiteY2" fmla="*/ 393405 h 893135"/>
              <a:gd name="connsiteX3" fmla="*/ 138994 w 149626"/>
              <a:gd name="connsiteY3" fmla="*/ 425303 h 893135"/>
              <a:gd name="connsiteX4" fmla="*/ 149626 w 149626"/>
              <a:gd name="connsiteY4" fmla="*/ 457200 h 893135"/>
              <a:gd name="connsiteX5" fmla="*/ 138994 w 149626"/>
              <a:gd name="connsiteY5" fmla="*/ 499730 h 893135"/>
              <a:gd name="connsiteX6" fmla="*/ 75198 w 149626"/>
              <a:gd name="connsiteY6" fmla="*/ 552893 h 893135"/>
              <a:gd name="connsiteX7" fmla="*/ 53933 w 149626"/>
              <a:gd name="connsiteY7" fmla="*/ 584791 h 893135"/>
              <a:gd name="connsiteX8" fmla="*/ 43301 w 149626"/>
              <a:gd name="connsiteY8" fmla="*/ 627321 h 893135"/>
              <a:gd name="connsiteX9" fmla="*/ 96463 w 149626"/>
              <a:gd name="connsiteY9" fmla="*/ 680484 h 893135"/>
              <a:gd name="connsiteX10" fmla="*/ 128361 w 149626"/>
              <a:gd name="connsiteY10" fmla="*/ 712382 h 893135"/>
              <a:gd name="connsiteX11" fmla="*/ 117728 w 149626"/>
              <a:gd name="connsiteY11" fmla="*/ 744279 h 893135"/>
              <a:gd name="connsiteX12" fmla="*/ 85831 w 149626"/>
              <a:gd name="connsiteY12" fmla="*/ 786810 h 893135"/>
              <a:gd name="connsiteX13" fmla="*/ 85831 w 149626"/>
              <a:gd name="connsiteY13" fmla="*/ 893135 h 89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626" h="893135">
                <a:moveTo>
                  <a:pt x="22035" y="0"/>
                </a:moveTo>
                <a:cubicBezTo>
                  <a:pt x="20119" y="57493"/>
                  <a:pt x="-38299" y="287571"/>
                  <a:pt x="43301" y="382772"/>
                </a:cubicBezTo>
                <a:cubicBezTo>
                  <a:pt x="50595" y="391281"/>
                  <a:pt x="64956" y="388853"/>
                  <a:pt x="75198" y="393405"/>
                </a:cubicBezTo>
                <a:cubicBezTo>
                  <a:pt x="96924" y="403061"/>
                  <a:pt x="117729" y="414670"/>
                  <a:pt x="138994" y="425303"/>
                </a:cubicBezTo>
                <a:cubicBezTo>
                  <a:pt x="142538" y="435935"/>
                  <a:pt x="149626" y="445993"/>
                  <a:pt x="149626" y="457200"/>
                </a:cubicBezTo>
                <a:cubicBezTo>
                  <a:pt x="149626" y="471813"/>
                  <a:pt x="145529" y="486660"/>
                  <a:pt x="138994" y="499730"/>
                </a:cubicBezTo>
                <a:cubicBezTo>
                  <a:pt x="132234" y="513249"/>
                  <a:pt x="77956" y="550825"/>
                  <a:pt x="75198" y="552893"/>
                </a:cubicBezTo>
                <a:cubicBezTo>
                  <a:pt x="68110" y="563526"/>
                  <a:pt x="58967" y="573045"/>
                  <a:pt x="53933" y="584791"/>
                </a:cubicBezTo>
                <a:cubicBezTo>
                  <a:pt x="48177" y="598222"/>
                  <a:pt x="41234" y="612855"/>
                  <a:pt x="43301" y="627321"/>
                </a:cubicBezTo>
                <a:cubicBezTo>
                  <a:pt x="47516" y="656824"/>
                  <a:pt x="78071" y="665157"/>
                  <a:pt x="96463" y="680484"/>
                </a:cubicBezTo>
                <a:cubicBezTo>
                  <a:pt x="108015" y="690110"/>
                  <a:pt x="117728" y="701749"/>
                  <a:pt x="128361" y="712382"/>
                </a:cubicBezTo>
                <a:cubicBezTo>
                  <a:pt x="124817" y="723014"/>
                  <a:pt x="123288" y="734548"/>
                  <a:pt x="117728" y="744279"/>
                </a:cubicBezTo>
                <a:cubicBezTo>
                  <a:pt x="108936" y="759665"/>
                  <a:pt x="89544" y="769482"/>
                  <a:pt x="85831" y="786810"/>
                </a:cubicBezTo>
                <a:cubicBezTo>
                  <a:pt x="78405" y="821465"/>
                  <a:pt x="85831" y="857693"/>
                  <a:pt x="85831" y="89313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BF7C5A7-319B-49AE-818C-2A02279CF24E}"/>
              </a:ext>
            </a:extLst>
          </p:cNvPr>
          <p:cNvSpPr/>
          <p:nvPr/>
        </p:nvSpPr>
        <p:spPr>
          <a:xfrm>
            <a:off x="6186604" y="4415462"/>
            <a:ext cx="946298" cy="276446"/>
          </a:xfrm>
          <a:custGeom>
            <a:avLst/>
            <a:gdLst>
              <a:gd name="connsiteX0" fmla="*/ 0 w 946298"/>
              <a:gd name="connsiteY0" fmla="*/ 116958 h 276446"/>
              <a:gd name="connsiteX1" fmla="*/ 42530 w 946298"/>
              <a:gd name="connsiteY1" fmla="*/ 42530 h 276446"/>
              <a:gd name="connsiteX2" fmla="*/ 53163 w 946298"/>
              <a:gd name="connsiteY2" fmla="*/ 10632 h 276446"/>
              <a:gd name="connsiteX3" fmla="*/ 85061 w 946298"/>
              <a:gd name="connsiteY3" fmla="*/ 0 h 276446"/>
              <a:gd name="connsiteX4" fmla="*/ 116958 w 946298"/>
              <a:gd name="connsiteY4" fmla="*/ 53163 h 276446"/>
              <a:gd name="connsiteX5" fmla="*/ 180754 w 946298"/>
              <a:gd name="connsiteY5" fmla="*/ 170121 h 276446"/>
              <a:gd name="connsiteX6" fmla="*/ 223284 w 946298"/>
              <a:gd name="connsiteY6" fmla="*/ 180753 h 276446"/>
              <a:gd name="connsiteX7" fmla="*/ 233916 w 946298"/>
              <a:gd name="connsiteY7" fmla="*/ 106325 h 276446"/>
              <a:gd name="connsiteX8" fmla="*/ 340242 w 946298"/>
              <a:gd name="connsiteY8" fmla="*/ 95693 h 276446"/>
              <a:gd name="connsiteX9" fmla="*/ 382772 w 946298"/>
              <a:gd name="connsiteY9" fmla="*/ 170121 h 276446"/>
              <a:gd name="connsiteX10" fmla="*/ 435935 w 946298"/>
              <a:gd name="connsiteY10" fmla="*/ 233916 h 276446"/>
              <a:gd name="connsiteX11" fmla="*/ 531628 w 946298"/>
              <a:gd name="connsiteY11" fmla="*/ 191386 h 276446"/>
              <a:gd name="connsiteX12" fmla="*/ 616688 w 946298"/>
              <a:gd name="connsiteY12" fmla="*/ 148856 h 276446"/>
              <a:gd name="connsiteX13" fmla="*/ 701749 w 946298"/>
              <a:gd name="connsiteY13" fmla="*/ 159488 h 276446"/>
              <a:gd name="connsiteX14" fmla="*/ 733647 w 946298"/>
              <a:gd name="connsiteY14" fmla="*/ 191386 h 276446"/>
              <a:gd name="connsiteX15" fmla="*/ 754912 w 946298"/>
              <a:gd name="connsiteY15" fmla="*/ 255181 h 276446"/>
              <a:gd name="connsiteX16" fmla="*/ 808074 w 946298"/>
              <a:gd name="connsiteY16" fmla="*/ 276446 h 276446"/>
              <a:gd name="connsiteX17" fmla="*/ 839972 w 946298"/>
              <a:gd name="connsiteY17" fmla="*/ 265814 h 276446"/>
              <a:gd name="connsiteX18" fmla="*/ 946298 w 946298"/>
              <a:gd name="connsiteY18" fmla="*/ 116958 h 276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46298" h="276446">
                <a:moveTo>
                  <a:pt x="0" y="116958"/>
                </a:moveTo>
                <a:cubicBezTo>
                  <a:pt x="14177" y="92149"/>
                  <a:pt x="29751" y="68087"/>
                  <a:pt x="42530" y="42530"/>
                </a:cubicBezTo>
                <a:cubicBezTo>
                  <a:pt x="47542" y="32505"/>
                  <a:pt x="45238" y="18557"/>
                  <a:pt x="53163" y="10632"/>
                </a:cubicBezTo>
                <a:cubicBezTo>
                  <a:pt x="61088" y="2707"/>
                  <a:pt x="74428" y="3544"/>
                  <a:pt x="85061" y="0"/>
                </a:cubicBezTo>
                <a:cubicBezTo>
                  <a:pt x="95693" y="17721"/>
                  <a:pt x="109539" y="33875"/>
                  <a:pt x="116958" y="53163"/>
                </a:cubicBezTo>
                <a:cubicBezTo>
                  <a:pt x="146622" y="130290"/>
                  <a:pt x="112356" y="135922"/>
                  <a:pt x="180754" y="170121"/>
                </a:cubicBezTo>
                <a:cubicBezTo>
                  <a:pt x="193824" y="176656"/>
                  <a:pt x="209107" y="177209"/>
                  <a:pt x="223284" y="180753"/>
                </a:cubicBezTo>
                <a:cubicBezTo>
                  <a:pt x="226828" y="155944"/>
                  <a:pt x="221745" y="128232"/>
                  <a:pt x="233916" y="106325"/>
                </a:cubicBezTo>
                <a:cubicBezTo>
                  <a:pt x="254870" y="68609"/>
                  <a:pt x="316387" y="91717"/>
                  <a:pt x="340242" y="95693"/>
                </a:cubicBezTo>
                <a:cubicBezTo>
                  <a:pt x="361130" y="158360"/>
                  <a:pt x="336793" y="96556"/>
                  <a:pt x="382772" y="170121"/>
                </a:cubicBezTo>
                <a:cubicBezTo>
                  <a:pt x="421315" y="231789"/>
                  <a:pt x="381526" y="197644"/>
                  <a:pt x="435935" y="233916"/>
                </a:cubicBezTo>
                <a:cubicBezTo>
                  <a:pt x="562517" y="191722"/>
                  <a:pt x="452196" y="234712"/>
                  <a:pt x="531628" y="191386"/>
                </a:cubicBezTo>
                <a:cubicBezTo>
                  <a:pt x="559457" y="176206"/>
                  <a:pt x="616688" y="148856"/>
                  <a:pt x="616688" y="148856"/>
                </a:cubicBezTo>
                <a:cubicBezTo>
                  <a:pt x="645042" y="152400"/>
                  <a:pt x="674895" y="149723"/>
                  <a:pt x="701749" y="159488"/>
                </a:cubicBezTo>
                <a:cubicBezTo>
                  <a:pt x="715881" y="164627"/>
                  <a:pt x="726344" y="178241"/>
                  <a:pt x="733647" y="191386"/>
                </a:cubicBezTo>
                <a:cubicBezTo>
                  <a:pt x="744533" y="210980"/>
                  <a:pt x="734100" y="246856"/>
                  <a:pt x="754912" y="255181"/>
                </a:cubicBezTo>
                <a:lnTo>
                  <a:pt x="808074" y="276446"/>
                </a:lnTo>
                <a:cubicBezTo>
                  <a:pt x="818707" y="272902"/>
                  <a:pt x="832632" y="274284"/>
                  <a:pt x="839972" y="265814"/>
                </a:cubicBezTo>
                <a:cubicBezTo>
                  <a:pt x="879908" y="219735"/>
                  <a:pt x="946298" y="116958"/>
                  <a:pt x="946298" y="11695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074EA551-4A7B-4760-9203-A784DD395D4B}"/>
              </a:ext>
            </a:extLst>
          </p:cNvPr>
          <p:cNvSpPr/>
          <p:nvPr/>
        </p:nvSpPr>
        <p:spPr>
          <a:xfrm>
            <a:off x="6135518" y="5445119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A3468CA6-47B0-49BF-BEC7-6EDECE7C58EE}"/>
              </a:ext>
            </a:extLst>
          </p:cNvPr>
          <p:cNvSpPr/>
          <p:nvPr/>
        </p:nvSpPr>
        <p:spPr>
          <a:xfrm>
            <a:off x="6067334" y="5706084"/>
            <a:ext cx="238540" cy="225287"/>
          </a:xfrm>
          <a:prstGeom prst="triangl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A650231-506E-48B0-9554-4465418A03B6}"/>
              </a:ext>
            </a:extLst>
          </p:cNvPr>
          <p:cNvCxnSpPr>
            <a:cxnSpLocks/>
          </p:cNvCxnSpPr>
          <p:nvPr/>
        </p:nvCxnSpPr>
        <p:spPr>
          <a:xfrm flipV="1">
            <a:off x="4717279" y="3768920"/>
            <a:ext cx="866396" cy="791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59607A4E-A2A3-4CFB-92E4-4966FFF813FA}"/>
              </a:ext>
            </a:extLst>
          </p:cNvPr>
          <p:cNvSpPr txBox="1"/>
          <p:nvPr/>
        </p:nvSpPr>
        <p:spPr>
          <a:xfrm>
            <a:off x="4391247" y="4490930"/>
            <a:ext cx="30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B7AE3C7-A801-46CE-B793-7913A0EBDBB6}"/>
              </a:ext>
            </a:extLst>
          </p:cNvPr>
          <p:cNvCxnSpPr/>
          <p:nvPr/>
        </p:nvCxnSpPr>
        <p:spPr>
          <a:xfrm flipV="1">
            <a:off x="4797905" y="3502115"/>
            <a:ext cx="828253" cy="434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173455B-F30C-4CE8-AE84-226376FD5EDD}"/>
              </a:ext>
            </a:extLst>
          </p:cNvPr>
          <p:cNvCxnSpPr>
            <a:cxnSpLocks/>
          </p:cNvCxnSpPr>
          <p:nvPr/>
        </p:nvCxnSpPr>
        <p:spPr>
          <a:xfrm flipH="1">
            <a:off x="6135518" y="3580965"/>
            <a:ext cx="8282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5CF741A8-BA66-429C-8545-6168EAF12ADD}"/>
              </a:ext>
            </a:extLst>
          </p:cNvPr>
          <p:cNvSpPr txBox="1"/>
          <p:nvPr/>
        </p:nvSpPr>
        <p:spPr>
          <a:xfrm>
            <a:off x="5857668" y="2126550"/>
            <a:ext cx="30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1024" name="Straight Arrow Connector 1023">
            <a:extLst>
              <a:ext uri="{FF2B5EF4-FFF2-40B4-BE49-F238E27FC236}">
                <a16:creationId xmlns:a16="http://schemas.microsoft.com/office/drawing/2014/main" id="{F224B6FA-0664-46CE-AEE4-CEFBC5E4997F}"/>
              </a:ext>
            </a:extLst>
          </p:cNvPr>
          <p:cNvCxnSpPr>
            <a:cxnSpLocks/>
          </p:cNvCxnSpPr>
          <p:nvPr/>
        </p:nvCxnSpPr>
        <p:spPr>
          <a:xfrm flipH="1">
            <a:off x="5585987" y="2350767"/>
            <a:ext cx="308188" cy="324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TextBox 1026">
            <a:extLst>
              <a:ext uri="{FF2B5EF4-FFF2-40B4-BE49-F238E27FC236}">
                <a16:creationId xmlns:a16="http://schemas.microsoft.com/office/drawing/2014/main" id="{70C3CC29-9C40-41BB-8535-DCAE146FA8A1}"/>
              </a:ext>
            </a:extLst>
          </p:cNvPr>
          <p:cNvSpPr txBox="1"/>
          <p:nvPr/>
        </p:nvSpPr>
        <p:spPr>
          <a:xfrm>
            <a:off x="7295596" y="4105481"/>
            <a:ext cx="350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A750AC54-CDC8-4DD4-9710-BD31AB63AC7B}"/>
              </a:ext>
            </a:extLst>
          </p:cNvPr>
          <p:cNvCxnSpPr>
            <a:cxnSpLocks/>
          </p:cNvCxnSpPr>
          <p:nvPr/>
        </p:nvCxnSpPr>
        <p:spPr>
          <a:xfrm flipH="1">
            <a:off x="6637180" y="4379784"/>
            <a:ext cx="627158" cy="111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Arrow Connector 1032">
            <a:extLst>
              <a:ext uri="{FF2B5EF4-FFF2-40B4-BE49-F238E27FC236}">
                <a16:creationId xmlns:a16="http://schemas.microsoft.com/office/drawing/2014/main" id="{43694EC7-84FD-4A6F-9C57-3BE4194080E5}"/>
              </a:ext>
            </a:extLst>
          </p:cNvPr>
          <p:cNvCxnSpPr/>
          <p:nvPr/>
        </p:nvCxnSpPr>
        <p:spPr>
          <a:xfrm>
            <a:off x="3615070" y="3816837"/>
            <a:ext cx="0" cy="1043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Arrow Connector 1034">
            <a:extLst>
              <a:ext uri="{FF2B5EF4-FFF2-40B4-BE49-F238E27FC236}">
                <a16:creationId xmlns:a16="http://schemas.microsoft.com/office/drawing/2014/main" id="{ECE94BA3-6957-46E2-A062-8471E59EA20B}"/>
              </a:ext>
            </a:extLst>
          </p:cNvPr>
          <p:cNvCxnSpPr/>
          <p:nvPr/>
        </p:nvCxnSpPr>
        <p:spPr>
          <a:xfrm flipV="1">
            <a:off x="3625702" y="2545613"/>
            <a:ext cx="0" cy="728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Arrow Connector 1037">
            <a:extLst>
              <a:ext uri="{FF2B5EF4-FFF2-40B4-BE49-F238E27FC236}">
                <a16:creationId xmlns:a16="http://schemas.microsoft.com/office/drawing/2014/main" id="{787E8CF2-A42D-44A9-AF3B-9D6C66DB896E}"/>
              </a:ext>
            </a:extLst>
          </p:cNvPr>
          <p:cNvCxnSpPr/>
          <p:nvPr/>
        </p:nvCxnSpPr>
        <p:spPr>
          <a:xfrm>
            <a:off x="8361057" y="3936401"/>
            <a:ext cx="0" cy="923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Arrow Connector 1039">
            <a:extLst>
              <a:ext uri="{FF2B5EF4-FFF2-40B4-BE49-F238E27FC236}">
                <a16:creationId xmlns:a16="http://schemas.microsoft.com/office/drawing/2014/main" id="{42754580-6512-45C4-88A1-EE4F4F9E6739}"/>
              </a:ext>
            </a:extLst>
          </p:cNvPr>
          <p:cNvCxnSpPr/>
          <p:nvPr/>
        </p:nvCxnSpPr>
        <p:spPr>
          <a:xfrm flipV="1">
            <a:off x="8359525" y="2396316"/>
            <a:ext cx="0" cy="947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1" name="TextBox 1040">
            <a:extLst>
              <a:ext uri="{FF2B5EF4-FFF2-40B4-BE49-F238E27FC236}">
                <a16:creationId xmlns:a16="http://schemas.microsoft.com/office/drawing/2014/main" id="{09BB8269-FBAF-4B8F-89D1-877158871385}"/>
              </a:ext>
            </a:extLst>
          </p:cNvPr>
          <p:cNvSpPr txBox="1"/>
          <p:nvPr/>
        </p:nvSpPr>
        <p:spPr>
          <a:xfrm>
            <a:off x="5135906" y="2428316"/>
            <a:ext cx="30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1043" name="Straight Arrow Connector 1042">
            <a:extLst>
              <a:ext uri="{FF2B5EF4-FFF2-40B4-BE49-F238E27FC236}">
                <a16:creationId xmlns:a16="http://schemas.microsoft.com/office/drawing/2014/main" id="{9CE38DC2-6561-4FF9-8305-0F8AA29DE926}"/>
              </a:ext>
            </a:extLst>
          </p:cNvPr>
          <p:cNvCxnSpPr>
            <a:cxnSpLocks/>
          </p:cNvCxnSpPr>
          <p:nvPr/>
        </p:nvCxnSpPr>
        <p:spPr>
          <a:xfrm flipH="1">
            <a:off x="4959740" y="2745400"/>
            <a:ext cx="390150" cy="20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6" name="TextBox 1045">
            <a:extLst>
              <a:ext uri="{FF2B5EF4-FFF2-40B4-BE49-F238E27FC236}">
                <a16:creationId xmlns:a16="http://schemas.microsoft.com/office/drawing/2014/main" id="{15501449-FA8E-42A9-8BE0-153F7FDF694E}"/>
              </a:ext>
            </a:extLst>
          </p:cNvPr>
          <p:cNvSpPr txBox="1"/>
          <p:nvPr/>
        </p:nvSpPr>
        <p:spPr>
          <a:xfrm>
            <a:off x="6526991" y="2797648"/>
            <a:ext cx="341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cxnSp>
        <p:nvCxnSpPr>
          <p:cNvPr id="1048" name="Straight Arrow Connector 1047">
            <a:extLst>
              <a:ext uri="{FF2B5EF4-FFF2-40B4-BE49-F238E27FC236}">
                <a16:creationId xmlns:a16="http://schemas.microsoft.com/office/drawing/2014/main" id="{A2DB983B-10D7-4F1F-B743-D61E6DA141DC}"/>
              </a:ext>
            </a:extLst>
          </p:cNvPr>
          <p:cNvCxnSpPr/>
          <p:nvPr/>
        </p:nvCxnSpPr>
        <p:spPr>
          <a:xfrm flipH="1" flipV="1">
            <a:off x="6001862" y="2797648"/>
            <a:ext cx="454400" cy="202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" name="TextBox 1048">
            <a:extLst>
              <a:ext uri="{FF2B5EF4-FFF2-40B4-BE49-F238E27FC236}">
                <a16:creationId xmlns:a16="http://schemas.microsoft.com/office/drawing/2014/main" id="{6C720CB5-1DB8-4B65-922C-78D9FC79D6B2}"/>
              </a:ext>
            </a:extLst>
          </p:cNvPr>
          <p:cNvSpPr txBox="1"/>
          <p:nvPr/>
        </p:nvSpPr>
        <p:spPr>
          <a:xfrm>
            <a:off x="5274682" y="5071225"/>
            <a:ext cx="341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cxnSp>
        <p:nvCxnSpPr>
          <p:cNvPr id="1051" name="Straight Arrow Connector 1050">
            <a:extLst>
              <a:ext uri="{FF2B5EF4-FFF2-40B4-BE49-F238E27FC236}">
                <a16:creationId xmlns:a16="http://schemas.microsoft.com/office/drawing/2014/main" id="{E6810566-2425-495E-9906-E747281C09F8}"/>
              </a:ext>
            </a:extLst>
          </p:cNvPr>
          <p:cNvCxnSpPr/>
          <p:nvPr/>
        </p:nvCxnSpPr>
        <p:spPr>
          <a:xfrm flipV="1">
            <a:off x="5528966" y="4860262"/>
            <a:ext cx="538368" cy="365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61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4EEFE9-F4EE-4253-993F-E6F83A1A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North America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F0AEC3-A168-4063-BF50-D128F0CA7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70" t="36079" r="32516" b="25098"/>
          <a:stretch/>
        </p:blipFill>
        <p:spPr>
          <a:xfrm>
            <a:off x="4502428" y="874237"/>
            <a:ext cx="7225748" cy="510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4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2750A-B73A-496E-9F09-954571A41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South America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2035C7-D224-4D12-A9BD-8676096334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35" t="33922" r="32394" b="26666"/>
          <a:stretch/>
        </p:blipFill>
        <p:spPr>
          <a:xfrm>
            <a:off x="4502428" y="898674"/>
            <a:ext cx="7225748" cy="506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3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01F8F9-0513-40D5-9C1B-54AC9265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Central America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AE8E0F-3E82-4366-9D86-B12B839CD1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35" t="26201" r="32394" b="18431"/>
          <a:stretch/>
        </p:blipFill>
        <p:spPr>
          <a:xfrm>
            <a:off x="5105066" y="467208"/>
            <a:ext cx="6020472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2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F3E92-CE4D-421E-A4A4-B8249F0E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Caribbean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D27FC1-0400-46C1-B11A-C2450B9BB9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57" t="32157" r="32149" b="24902"/>
          <a:stretch/>
        </p:blipFill>
        <p:spPr>
          <a:xfrm>
            <a:off x="4502428" y="681716"/>
            <a:ext cx="7225748" cy="549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8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C8365-C7D3-4FC9-A915-B927E5AC1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Yucatan peninsula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53990-447B-4C67-9523-37D0F94F5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51" t="33726" r="34477" b="26078"/>
          <a:stretch/>
        </p:blipFill>
        <p:spPr>
          <a:xfrm>
            <a:off x="4502428" y="535833"/>
            <a:ext cx="7225748" cy="578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7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635B16-4F6F-431C-8F1A-FD0AC345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Central Mexican Plateau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2AA745-540D-4439-B3D1-486B6E4846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90" t="35098" r="32394" b="27843"/>
          <a:stretch/>
        </p:blipFill>
        <p:spPr>
          <a:xfrm>
            <a:off x="4502428" y="1066199"/>
            <a:ext cx="7225748" cy="472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DDAA62-E9AB-4CF4-9819-5B5DB9AF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Great Plains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2C4062-B272-458F-8DE4-30F7B9FFBE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58" t="35490" r="32394" b="29412"/>
          <a:stretch/>
        </p:blipFill>
        <p:spPr>
          <a:xfrm>
            <a:off x="4502428" y="1167731"/>
            <a:ext cx="7225748" cy="452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3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99B95-401A-4625-9064-30664C63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Gulf of Mexico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41F03-A7CF-4428-AB0F-DB5D361FCA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50" t="33726" r="34232" b="26078"/>
          <a:stretch/>
        </p:blipFill>
        <p:spPr>
          <a:xfrm>
            <a:off x="4502428" y="558343"/>
            <a:ext cx="7225748" cy="574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9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AFD43-FF87-47F5-8258-442169239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Andes Mountains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9D23CA-9ADF-42CD-A8B0-6EFE294FB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76" t="26078" r="35335" b="18039"/>
          <a:stretch/>
        </p:blipFill>
        <p:spPr>
          <a:xfrm>
            <a:off x="5631601" y="467208"/>
            <a:ext cx="4967402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7F2FD-075E-4CE9-8758-9E31B108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Rocky Mountains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87A62D-D591-4994-B77C-CFBD11817A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03" t="31765" r="31944" b="24314"/>
          <a:stretch/>
        </p:blipFill>
        <p:spPr>
          <a:xfrm>
            <a:off x="4502428" y="678171"/>
            <a:ext cx="7225748" cy="550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ED5CBE-2AB6-4197-BED7-CCA98A9BE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Mississippi River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38E2C-2EFF-4D7E-8147-793C772A15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7" t="32353" r="32149" b="25294"/>
          <a:stretch/>
        </p:blipFill>
        <p:spPr>
          <a:xfrm>
            <a:off x="4502428" y="756439"/>
            <a:ext cx="7225748" cy="53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5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8D76C-2875-41F3-8451-B9C4B8FF1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Amazon River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1DA35-F35A-4E9D-B6F1-967291A1A6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31" t="24652" r="34722" b="18235"/>
          <a:stretch/>
        </p:blipFill>
        <p:spPr>
          <a:xfrm>
            <a:off x="5613897" y="467208"/>
            <a:ext cx="500281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1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474F97-1031-43A0-8CB2-8C7C2C5E5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Pacific Ocean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D70F73-4B91-4D81-A99D-B92EA36BEC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7" t="31765" r="32149" b="24510"/>
          <a:stretch/>
        </p:blipFill>
        <p:spPr>
          <a:xfrm>
            <a:off x="4502428" y="669861"/>
            <a:ext cx="7225748" cy="55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8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72A4D-BF15-4C41-8433-B0107037D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Atlantic Ocean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5DF70F-E763-4E1E-9426-05DA8F00F0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89" t="32157" r="32149" b="24902"/>
          <a:stretch/>
        </p:blipFill>
        <p:spPr>
          <a:xfrm>
            <a:off x="4502428" y="710064"/>
            <a:ext cx="7225748" cy="543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7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1F315-2B9B-4503-8E7A-58F5E057C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Appalachian Mountains 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82F424E-8231-4ED4-BCBB-5EF9077F80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11" t="42157" r="39624" b="35294"/>
          <a:stretch/>
        </p:blipFill>
        <p:spPr>
          <a:xfrm>
            <a:off x="4502428" y="941011"/>
            <a:ext cx="7225748" cy="497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6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44</Words>
  <Application>Microsoft Office PowerPoint</Application>
  <PresentationFormat>Widescreen</PresentationFormat>
  <Paragraphs>28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North America</vt:lpstr>
      <vt:lpstr>South America</vt:lpstr>
      <vt:lpstr>Central America</vt:lpstr>
      <vt:lpstr>Caribbean </vt:lpstr>
      <vt:lpstr>Yucatan peninsula </vt:lpstr>
      <vt:lpstr>Central Mexican Plateau </vt:lpstr>
      <vt:lpstr>Great Plains </vt:lpstr>
      <vt:lpstr>Gulf of Mexico </vt:lpstr>
      <vt:lpstr>Andes Mountains </vt:lpstr>
      <vt:lpstr>Rocky Mountains </vt:lpstr>
      <vt:lpstr>Mississippi River </vt:lpstr>
      <vt:lpstr>Amazon River </vt:lpstr>
      <vt:lpstr>Pacific Ocean </vt:lpstr>
      <vt:lpstr>Atlantic Ocean </vt:lpstr>
      <vt:lpstr>Appalachian Mountains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America</dc:title>
  <dc:creator>Matthew Kovach</dc:creator>
  <cp:lastModifiedBy>Beverly Richmond</cp:lastModifiedBy>
  <cp:revision>5</cp:revision>
  <dcterms:created xsi:type="dcterms:W3CDTF">2022-03-08T14:09:33Z</dcterms:created>
  <dcterms:modified xsi:type="dcterms:W3CDTF">2022-03-24T05:07:14Z</dcterms:modified>
</cp:coreProperties>
</file>